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92" r:id="rId3"/>
    <p:sldId id="293" r:id="rId4"/>
    <p:sldId id="329" r:id="rId5"/>
    <p:sldId id="258" r:id="rId6"/>
    <p:sldId id="333" r:id="rId7"/>
    <p:sldId id="294" r:id="rId8"/>
    <p:sldId id="334" r:id="rId9"/>
    <p:sldId id="295" r:id="rId10"/>
    <p:sldId id="296" r:id="rId11"/>
    <p:sldId id="310" r:id="rId12"/>
    <p:sldId id="33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667" autoAdjust="0"/>
  </p:normalViewPr>
  <p:slideViewPr>
    <p:cSldViewPr>
      <p:cViewPr>
        <p:scale>
          <a:sx n="80" d="100"/>
          <a:sy n="80" d="100"/>
        </p:scale>
        <p:origin x="-94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F2F64-E838-4D82-BDAF-98D673312B62}" type="datetimeFigureOut">
              <a:rPr lang="en-US" smtClean="0"/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22D71-C627-4EF2-B32D-953B3DEF2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2D71-C627-4EF2-B32D-953B3DEF2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TitleSli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3800">
                <a:solidFill>
                  <a:srgbClr val="001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rgbClr val="B27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Section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100" b="1" cap="none" baseline="0">
                <a:solidFill>
                  <a:srgbClr val="001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rgbClr val="B27A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0">
                <a:srgbClr val="001D4D"/>
              </a:gs>
              <a:gs pos="8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ABBBA3-A0AB-4E87-9927-F957013F38C4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8" descr="FIULogo_H_CMYK_fx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03938" y="5959475"/>
            <a:ext cx="243046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Wingdings 2" pitchFamily="-111" charset="2"/>
        <a:buChar char=""/>
        <a:defRPr sz="2200" kern="1200">
          <a:solidFill>
            <a:srgbClr val="001D4D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sz="2000"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981951" cy="1470025"/>
          </a:xfrm>
        </p:spPr>
        <p:txBody>
          <a:bodyPr/>
          <a:lstStyle/>
          <a:p>
            <a:r>
              <a:rPr lang="en-US" dirty="0" smtClean="0"/>
              <a:t>Setting IE Home Page and Starting IE after User Logins Using Kaseya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7981951" cy="282388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Developed By: </a:t>
            </a:r>
            <a:r>
              <a:rPr lang="en-US" dirty="0" smtClean="0"/>
              <a:t>Paola Nunez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Advisor : Dr. S. Masoud Sadjadi</a:t>
            </a:r>
            <a:br>
              <a:rPr lang="en-US" dirty="0"/>
            </a:br>
            <a:r>
              <a:rPr lang="en-US" dirty="0"/>
              <a:t>School of Computing and Information Sciences</a:t>
            </a:r>
            <a:br>
              <a:rPr lang="en-US" dirty="0"/>
            </a:br>
            <a:r>
              <a:rPr lang="en-US" dirty="0"/>
              <a:t>Florida International University</a:t>
            </a:r>
          </a:p>
          <a:p>
            <a:r>
              <a:rPr lang="en-US" dirty="0" smtClean="0"/>
              <a:t>pnune005@fiu.edu </a:t>
            </a:r>
            <a:endParaRPr lang="en-US" dirty="0"/>
          </a:p>
          <a:p>
            <a:r>
              <a:rPr lang="en-US" dirty="0"/>
              <a:t>http://www.cs.fiu.edu/~sadjadi/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47800"/>
            <a:ext cx="7583487" cy="4208463"/>
          </a:xfrm>
        </p:spPr>
        <p:txBody>
          <a:bodyPr/>
          <a:lstStyle/>
          <a:p>
            <a:r>
              <a:rPr lang="en-US" dirty="0" smtClean="0"/>
              <a:t>Has only been tested on Windows XP Pro</a:t>
            </a:r>
          </a:p>
          <a:p>
            <a:r>
              <a:rPr lang="en-US" dirty="0" smtClean="0"/>
              <a:t>If Internet Explorer executable file it’s expected location then agent procedure will not work</a:t>
            </a:r>
          </a:p>
          <a:p>
            <a:pPr lvl="1"/>
            <a:r>
              <a:rPr lang="en-US" dirty="0"/>
              <a:t>C:\Program Files\Internet </a:t>
            </a:r>
            <a:r>
              <a:rPr lang="en-US" dirty="0" smtClean="0"/>
              <a:t>Explorer\iexplorer.exe 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script to open Internet Explorer whenever the user logs on, and sets the home page to the new intranet site</a:t>
            </a:r>
          </a:p>
          <a:p>
            <a:r>
              <a:rPr lang="en-US" dirty="0"/>
              <a:t>Currently testing on different computers</a:t>
            </a:r>
          </a:p>
          <a:p>
            <a:r>
              <a:rPr lang="en-US" dirty="0"/>
              <a:t>Find why the agent does not work on all workstations</a:t>
            </a:r>
          </a:p>
          <a:p>
            <a:r>
              <a:rPr lang="en-US" dirty="0" smtClean="0"/>
              <a:t>Create </a:t>
            </a:r>
            <a:r>
              <a:rPr lang="en-US" dirty="0"/>
              <a:t>a script to make Internet Explorer the default internet browser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and Motivation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Solution</a:t>
            </a:r>
          </a:p>
          <a:p>
            <a:r>
              <a:rPr lang="en-US" b="1" dirty="0" smtClean="0"/>
              <a:t>Behind the Scene</a:t>
            </a:r>
            <a:endParaRPr lang="en-US" b="1" dirty="0"/>
          </a:p>
          <a:p>
            <a:r>
              <a:rPr lang="en-US" b="1" dirty="0" smtClean="0"/>
              <a:t>Customizing the Solution</a:t>
            </a:r>
          </a:p>
          <a:p>
            <a:r>
              <a:rPr lang="en-US" b="1" dirty="0" smtClean="0"/>
              <a:t>Disclaimer</a:t>
            </a:r>
          </a:p>
          <a:p>
            <a:r>
              <a:rPr lang="en-US" b="1" dirty="0" smtClean="0"/>
              <a:t>Progress Report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and Motivation: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00200"/>
            <a:ext cx="5601573" cy="4208463"/>
          </a:xfrm>
        </p:spPr>
        <p:txBody>
          <a:bodyPr/>
          <a:lstStyle/>
          <a:p>
            <a:r>
              <a:rPr lang="en-US" sz="2100" dirty="0" smtClean="0"/>
              <a:t>A company is trying to connect all office locations by installing a whole new intranet system</a:t>
            </a:r>
          </a:p>
          <a:p>
            <a:r>
              <a:rPr lang="en-US" sz="2100" dirty="0" smtClean="0"/>
              <a:t>The system will work as a social media network within the company, where employees will be able to update project status, announce important news etc.</a:t>
            </a:r>
          </a:p>
          <a:p>
            <a:r>
              <a:rPr lang="en-US" sz="2100" dirty="0" smtClean="0"/>
              <a:t>The operations </a:t>
            </a:r>
            <a:r>
              <a:rPr lang="en-US" sz="2100" dirty="0" smtClean="0"/>
              <a:t>officers </a:t>
            </a:r>
            <a:r>
              <a:rPr lang="en-US" sz="2100" dirty="0" smtClean="0"/>
              <a:t>have asked the IT department to have Internet Explorer open automatically to the new intranet site every time a user logs into their workstation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34200" y="1371600"/>
            <a:ext cx="1344129" cy="4192052"/>
            <a:chOff x="7086600" y="1600200"/>
            <a:chExt cx="1344129" cy="4192052"/>
          </a:xfrm>
        </p:grpSpPr>
        <p:pic>
          <p:nvPicPr>
            <p:cNvPr id="9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419600"/>
              <a:ext cx="1344129" cy="137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600200"/>
              <a:ext cx="1344129" cy="137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eft-Right Arrow 10"/>
            <p:cNvSpPr/>
            <p:nvPr/>
          </p:nvSpPr>
          <p:spPr>
            <a:xfrm rot="5400000">
              <a:off x="7119060" y="3510068"/>
              <a:ext cx="1322611" cy="344054"/>
            </a:xfrm>
            <a:prstGeom prst="leftRight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7" descr="C:\Temp\Temprorary Internet Files\Content.IE5\72Y51ATJ\MC90043253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391947"/>
              <a:ext cx="508653" cy="570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0"/>
          <p:cNvCxnSpPr/>
          <p:nvPr/>
        </p:nvCxnSpPr>
        <p:spPr>
          <a:xfrm>
            <a:off x="4495800" y="2133600"/>
            <a:ext cx="1562100" cy="609600"/>
          </a:xfrm>
          <a:prstGeom prst="bentConnector2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663575"/>
          </a:xfrm>
        </p:spPr>
        <p:txBody>
          <a:bodyPr/>
          <a:lstStyle/>
          <a:p>
            <a:r>
              <a:rPr lang="en-US" dirty="0" smtClean="0"/>
              <a:t>Fig 2.1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267200" y="2743200"/>
            <a:ext cx="4343400" cy="3200400"/>
            <a:chOff x="4267200" y="2743200"/>
            <a:chExt cx="4343400" cy="3200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2743200"/>
              <a:ext cx="43434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4" name="Picture 6" descr="http://farm3.static.flickr.com/2349/2420419991_2e71ebcaa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252216"/>
              <a:ext cx="4267199" cy="25389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00200"/>
            <a:ext cx="7583487" cy="4208463"/>
          </a:xfrm>
        </p:spPr>
        <p:txBody>
          <a:bodyPr/>
          <a:lstStyle/>
          <a:p>
            <a:r>
              <a:rPr lang="en-US" sz="2100" dirty="0" smtClean="0"/>
              <a:t>Using Kaseya, I will create a agent procedure that will open Internet Explorer with the new intranet web site as it’s default page, every time a user logs on into their work station</a:t>
            </a:r>
            <a:endParaRPr lang="en-US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663575"/>
          </a:xfrm>
        </p:spPr>
        <p:txBody>
          <a:bodyPr/>
          <a:lstStyle/>
          <a:p>
            <a:r>
              <a:rPr lang="en-US" dirty="0" smtClean="0"/>
              <a:t>Fig 2.2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 bwMode="auto">
          <a:xfrm>
            <a:off x="457200" y="1143025"/>
            <a:ext cx="8305800" cy="44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0" y="2133639"/>
            <a:ext cx="6858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0200" y="2301278"/>
            <a:ext cx="6858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49049" y="2590834"/>
            <a:ext cx="365756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91854" y="3032790"/>
            <a:ext cx="91439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91854" y="3741441"/>
            <a:ext cx="91439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0004" y="1965392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8350" y="2237935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9122" y="3232810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3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16" idx="3"/>
            <a:endCxn id="19" idx="1"/>
          </p:cNvCxnSpPr>
          <p:nvPr/>
        </p:nvCxnSpPr>
        <p:spPr>
          <a:xfrm>
            <a:off x="4206244" y="3070890"/>
            <a:ext cx="182878" cy="28503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3"/>
            <a:endCxn id="19" idx="1"/>
          </p:cNvCxnSpPr>
          <p:nvPr/>
        </p:nvCxnSpPr>
        <p:spPr>
          <a:xfrm flipV="1">
            <a:off x="4206244" y="3355921"/>
            <a:ext cx="182878" cy="4236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4805" y="2423171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4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135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47800"/>
            <a:ext cx="7583487" cy="4208463"/>
          </a:xfrm>
        </p:spPr>
        <p:txBody>
          <a:bodyPr/>
          <a:lstStyle/>
          <a:p>
            <a:r>
              <a:rPr lang="en-US" dirty="0" smtClean="0"/>
              <a:t>By adding the programs to the Run keys in the Registry </a:t>
            </a:r>
          </a:p>
          <a:p>
            <a:r>
              <a:rPr lang="en-US" dirty="0"/>
              <a:t>You can start </a:t>
            </a:r>
            <a:r>
              <a:rPr lang="en-US" dirty="0" smtClean="0"/>
              <a:t>a programs </a:t>
            </a:r>
            <a:r>
              <a:rPr lang="en-US" dirty="0"/>
              <a:t>from executing at boot up by adding </a:t>
            </a:r>
            <a:r>
              <a:rPr lang="en-US" dirty="0" smtClean="0"/>
              <a:t>them to </a:t>
            </a:r>
            <a:r>
              <a:rPr lang="en-US" dirty="0"/>
              <a:t>the run Keys in the </a:t>
            </a:r>
            <a:r>
              <a:rPr lang="en-US" dirty="0" smtClean="0"/>
              <a:t>Registry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dirty="0" smtClean="0"/>
              <a:t>The script goes to the Run Key</a:t>
            </a:r>
          </a:p>
          <a:p>
            <a:pPr marL="1022350" lvl="2" indent="-457200">
              <a:buFont typeface="Arial" pitchFamily="34" charset="0"/>
              <a:buChar char="•"/>
            </a:pPr>
            <a:r>
              <a:rPr lang="en-US" dirty="0" smtClean="0"/>
              <a:t>HKEY_LOCAL_MACHINE\SOFTWARE\Microsoft\Windows </a:t>
            </a:r>
            <a:r>
              <a:rPr lang="en-US" dirty="0"/>
              <a:t>\</a:t>
            </a:r>
            <a:r>
              <a:rPr lang="en-US" dirty="0" err="1" smtClean="0"/>
              <a:t>CurrentVersion</a:t>
            </a:r>
            <a:r>
              <a:rPr lang="en-US" dirty="0" smtClean="0"/>
              <a:t>\Run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dirty="0" smtClean="0"/>
              <a:t>As the value data I entered the path to the executable file for Internet Explorer</a:t>
            </a:r>
          </a:p>
          <a:p>
            <a:pPr marL="1022350" lvl="2" indent="-457200">
              <a:buFont typeface="Arial" pitchFamily="34" charset="0"/>
              <a:buChar char="•"/>
            </a:pPr>
            <a:r>
              <a:rPr lang="en-US" dirty="0"/>
              <a:t>C:\Program Files\Internet Explorer\iexplorer.exe </a:t>
            </a:r>
          </a:p>
          <a:p>
            <a:pPr marL="1022350" lvl="2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663575"/>
          </a:xfrm>
        </p:spPr>
        <p:txBody>
          <a:bodyPr/>
          <a:lstStyle/>
          <a:p>
            <a:r>
              <a:rPr lang="en-US" dirty="0" smtClean="0"/>
              <a:t>Fig </a:t>
            </a:r>
            <a:r>
              <a:rPr lang="en-US" dirty="0" smtClean="0"/>
              <a:t>2.3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5" y="1076309"/>
            <a:ext cx="7528611" cy="47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752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47800"/>
            <a:ext cx="7583487" cy="4208463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 smtClean="0"/>
              <a:t>Make Internet Explorer the default internet browser</a:t>
            </a:r>
          </a:p>
          <a:p>
            <a:r>
              <a:rPr lang="en-US" sz="2000" dirty="0" smtClean="0"/>
              <a:t>Create an </a:t>
            </a:r>
            <a:r>
              <a:rPr lang="en-US" sz="2000" dirty="0" smtClean="0"/>
              <a:t>alert so the IT department knows whenever an user changes their default internet browser and default home page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327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Revolution</vt:lpstr>
      <vt:lpstr>Setting IE Home Page and Starting IE after User Logins Using Kaseya</vt:lpstr>
      <vt:lpstr>Agenda</vt:lpstr>
      <vt:lpstr>Problem and Motivation:</vt:lpstr>
      <vt:lpstr>Fig 2.1</vt:lpstr>
      <vt:lpstr>Solution</vt:lpstr>
      <vt:lpstr>Fig 2.2</vt:lpstr>
      <vt:lpstr>Behind the Scene</vt:lpstr>
      <vt:lpstr>Fig 2.3</vt:lpstr>
      <vt:lpstr>Customizing the Solution</vt:lpstr>
      <vt:lpstr>Disclaimer</vt:lpstr>
      <vt:lpstr>Progress Report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Feature-Based Analysis &amp; Comparison of IT Automation Tools: Comparing Kaseya to Log Me In  Developed By: Christine Marie Rodriguez Richard Calvo  Advisor: Dr. S. Masoud Sadjadi School of Computing and Information Sciences Florida International University</dc:title>
  <dc:creator>Christie Marie</dc:creator>
  <cp:lastModifiedBy>Paola M Nunez</cp:lastModifiedBy>
  <cp:revision>117</cp:revision>
  <dcterms:created xsi:type="dcterms:W3CDTF">2011-11-14T16:07:18Z</dcterms:created>
  <dcterms:modified xsi:type="dcterms:W3CDTF">2011-11-23T22:59:02Z</dcterms:modified>
</cp:coreProperties>
</file>